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5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CA5FA1-04BE-4146-9C4B-32820C23B7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a-DK" dirty="0"/>
              <a:t>Stabilitet og fastholdelse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91D2151-4DE7-43AA-B5F1-E98F690393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r>
              <a:rPr lang="da-DK" dirty="0"/>
              <a:t>v/</a:t>
            </a:r>
            <a:r>
              <a:rPr lang="da-DK" dirty="0" err="1"/>
              <a:t>csm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40571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367B9173-97E3-4BFD-BB1E-4E0D3BD0C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201" y="2528624"/>
            <a:ext cx="2952750" cy="427672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3178CA5-3919-46C6-9BBF-FBA1DFC7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STATIVER O.L.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7452E70-9601-4A5C-85B1-70C35D413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15" y="1760223"/>
            <a:ext cx="3661391" cy="4098137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E2DE9FA8-9AC2-422D-8890-867CD73A4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7591" y="1693505"/>
            <a:ext cx="2828925" cy="2162175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D964698B-7A1B-4B6C-A042-E39B622971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6120" y="517168"/>
            <a:ext cx="4962525" cy="2352675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5D879CD4-BE78-4B44-80E2-BAEC48D264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1875" y="3738835"/>
            <a:ext cx="3318205" cy="2976826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8B836A81-DC5F-4A2F-85C1-C5ADA1FB58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8498" y="5396753"/>
            <a:ext cx="2405764" cy="128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9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068DE1-8EC9-42B3-B716-A1229607F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AVANCERET UDSTYR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3E816ECD-2B00-4CD4-917A-158ED612E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1" y="1627937"/>
            <a:ext cx="3004072" cy="4936380"/>
          </a:xfr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87C8F82F-D29B-4D03-B129-5C4D8F7D5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626" y="3370748"/>
            <a:ext cx="6888480" cy="3487252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D446E1EE-4DA6-41E6-9FAD-59A64BE1D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1767" y="0"/>
            <a:ext cx="3340233" cy="387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2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984FB8-253E-4BB2-83C0-C77FF1828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ibis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6D39CD86-CB79-4E75-A3CA-22F0D0FF1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1356" y="1228929"/>
            <a:ext cx="6302946" cy="5133505"/>
          </a:xfrm>
        </p:spPr>
      </p:pic>
    </p:spTree>
    <p:extLst>
      <p:ext uri="{BB962C8B-B14F-4D97-AF65-F5344CB8AC3E}">
        <p14:creationId xmlns:p14="http://schemas.microsoft.com/office/powerpoint/2010/main" val="2788294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7BB54C-6CD3-4A7A-A73A-CCFE4391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UDLØSER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EC1710A0-0572-434E-87B2-333C389D88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9758" y="3628507"/>
            <a:ext cx="3349705" cy="3048000"/>
          </a:xfr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E3AD6676-ED60-4641-A749-DFB6015C3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49" y="1674607"/>
            <a:ext cx="2457450" cy="1876425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64A23D91-8682-4C26-BEC7-790E226C9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609" y="3551032"/>
            <a:ext cx="2757192" cy="3074111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EA56B785-9D8C-4249-B5F7-19967D42C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3499" y="451862"/>
            <a:ext cx="4823796" cy="322800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010EA0B8-DAF7-4DE3-945E-B1CBE2B8CB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3314" y="2409547"/>
            <a:ext cx="2533650" cy="2619375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65DA80A8-BFCC-4C98-8585-660B00A42D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4028" y="0"/>
            <a:ext cx="2590800" cy="2514600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911224ED-2609-4209-9311-9481D63543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8129" y="2393816"/>
            <a:ext cx="2215185" cy="4282691"/>
          </a:xfrm>
          <a:prstGeom prst="rect">
            <a:avLst/>
          </a:prstGeom>
        </p:spPr>
      </p:pic>
      <p:pic>
        <p:nvPicPr>
          <p:cNvPr id="1026" name="Picture 2" descr="Billedresultat for EXPOSURE BRACKETING NIKON">
            <a:extLst>
              <a:ext uri="{FF2B5EF4-FFF2-40B4-BE49-F238E27FC236}">
                <a16:creationId xmlns:a16="http://schemas.microsoft.com/office/drawing/2014/main" id="{14DDEE8B-D2F8-4B62-A8F5-4F2B01FA3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390" y="4881164"/>
            <a:ext cx="2590801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02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25D4234-61C9-4911-AABB-13334489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OPGAVETYPER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51F862FF-6820-466E-A901-19CACDBBD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Behov for lang </a:t>
            </a:r>
            <a:r>
              <a:rPr lang="da-DK" dirty="0" err="1"/>
              <a:t>lukkertid</a:t>
            </a:r>
            <a:r>
              <a:rPr lang="da-DK" dirty="0"/>
              <a:t> (Mørke, ND-filter)</a:t>
            </a:r>
          </a:p>
          <a:p>
            <a:r>
              <a:rPr lang="da-DK" dirty="0"/>
              <a:t>Høj brændvidde </a:t>
            </a:r>
            <a:r>
              <a:rPr lang="da-DK" dirty="0" err="1"/>
              <a:t>f.eks</a:t>
            </a:r>
            <a:r>
              <a:rPr lang="da-DK" dirty="0"/>
              <a:t> 600mm</a:t>
            </a:r>
          </a:p>
          <a:p>
            <a:r>
              <a:rPr lang="da-DK" dirty="0"/>
              <a:t>Timelapse</a:t>
            </a:r>
          </a:p>
          <a:p>
            <a:r>
              <a:rPr lang="da-DK" dirty="0"/>
              <a:t>Fokus </a:t>
            </a:r>
            <a:r>
              <a:rPr lang="da-DK" dirty="0" err="1"/>
              <a:t>stacking</a:t>
            </a:r>
            <a:endParaRPr lang="da-DK" dirty="0"/>
          </a:p>
          <a:p>
            <a:r>
              <a:rPr lang="da-DK" dirty="0"/>
              <a:t>Panorama</a:t>
            </a:r>
          </a:p>
          <a:p>
            <a:r>
              <a:rPr lang="da-DK" dirty="0"/>
              <a:t>Stjernehimmel</a:t>
            </a:r>
          </a:p>
          <a:p>
            <a:r>
              <a:rPr lang="da-DK" dirty="0" err="1"/>
              <a:t>Bracketing</a:t>
            </a:r>
            <a:r>
              <a:rPr lang="da-DK" dirty="0"/>
              <a:t>  (HDR)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967609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mmelsk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{8B86CB7A-0751-4D9E-A580-37216550643A}tf03457452</Template>
  <TotalTime>125</TotalTime>
  <Words>40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Himmelsk</vt:lpstr>
      <vt:lpstr>Stabilitet og fastholdelse</vt:lpstr>
      <vt:lpstr>STATIVER O.L.</vt:lpstr>
      <vt:lpstr>AVANCERET UDSTYR</vt:lpstr>
      <vt:lpstr>ibis</vt:lpstr>
      <vt:lpstr>UDLØSER</vt:lpstr>
      <vt:lpstr>OPGAVETYPER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Stabilitet og fastholdelse</dc:title>
  <dc:creator>Claus Strøm Madsen</dc:creator>
  <cp:lastModifiedBy>Claus Strøm Madsen</cp:lastModifiedBy>
  <cp:revision>6</cp:revision>
  <dcterms:created xsi:type="dcterms:W3CDTF">2021-02-04T14:51:59Z</dcterms:created>
  <dcterms:modified xsi:type="dcterms:W3CDTF">2021-02-04T20:51:24Z</dcterms:modified>
</cp:coreProperties>
</file>